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6"/>
  </p:notesMasterIdLst>
  <p:sldIdLst>
    <p:sldId id="256" r:id="rId3"/>
    <p:sldId id="358" r:id="rId4"/>
    <p:sldId id="406" r:id="rId5"/>
    <p:sldId id="523" r:id="rId6"/>
    <p:sldId id="524" r:id="rId7"/>
    <p:sldId id="439" r:id="rId8"/>
    <p:sldId id="257" r:id="rId9"/>
    <p:sldId id="525" r:id="rId10"/>
    <p:sldId id="526" r:id="rId11"/>
    <p:sldId id="410" r:id="rId12"/>
    <p:sldId id="527" r:id="rId13"/>
    <p:sldId id="528" r:id="rId14"/>
    <p:sldId id="529" r:id="rId15"/>
    <p:sldId id="531" r:id="rId16"/>
    <p:sldId id="532" r:id="rId17"/>
    <p:sldId id="533" r:id="rId18"/>
    <p:sldId id="534" r:id="rId19"/>
    <p:sldId id="535" r:id="rId20"/>
    <p:sldId id="536" r:id="rId21"/>
    <p:sldId id="537" r:id="rId22"/>
    <p:sldId id="538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49" r:id="rId34"/>
    <p:sldId id="550" r:id="rId35"/>
    <p:sldId id="551" r:id="rId36"/>
    <p:sldId id="552" r:id="rId37"/>
    <p:sldId id="553" r:id="rId38"/>
    <p:sldId id="554" r:id="rId39"/>
    <p:sldId id="472" r:id="rId40"/>
    <p:sldId id="473" r:id="rId41"/>
    <p:sldId id="474" r:id="rId42"/>
    <p:sldId id="475" r:id="rId43"/>
    <p:sldId id="584" r:id="rId44"/>
    <p:sldId id="555" r:id="rId45"/>
    <p:sldId id="556" r:id="rId46"/>
    <p:sldId id="344" r:id="rId47"/>
    <p:sldId id="345" r:id="rId48"/>
    <p:sldId id="350" r:id="rId49"/>
    <p:sldId id="292" r:id="rId50"/>
    <p:sldId id="349" r:id="rId51"/>
    <p:sldId id="351" r:id="rId52"/>
    <p:sldId id="348" r:id="rId53"/>
    <p:sldId id="352" r:id="rId54"/>
    <p:sldId id="353" r:id="rId55"/>
    <p:sldId id="354" r:id="rId56"/>
    <p:sldId id="355" r:id="rId57"/>
    <p:sldId id="356" r:id="rId58"/>
    <p:sldId id="557" r:id="rId59"/>
    <p:sldId id="558" r:id="rId60"/>
    <p:sldId id="559" r:id="rId61"/>
    <p:sldId id="560" r:id="rId62"/>
    <p:sldId id="561" r:id="rId63"/>
    <p:sldId id="562" r:id="rId64"/>
    <p:sldId id="563" r:id="rId65"/>
    <p:sldId id="564" r:id="rId66"/>
    <p:sldId id="565" r:id="rId67"/>
    <p:sldId id="566" r:id="rId68"/>
    <p:sldId id="567" r:id="rId69"/>
    <p:sldId id="568" r:id="rId70"/>
    <p:sldId id="569" r:id="rId71"/>
    <p:sldId id="570" r:id="rId72"/>
    <p:sldId id="571" r:id="rId73"/>
    <p:sldId id="572" r:id="rId74"/>
    <p:sldId id="573" r:id="rId75"/>
    <p:sldId id="574" r:id="rId76"/>
    <p:sldId id="575" r:id="rId77"/>
    <p:sldId id="576" r:id="rId78"/>
    <p:sldId id="577" r:id="rId79"/>
    <p:sldId id="578" r:id="rId80"/>
    <p:sldId id="579" r:id="rId81"/>
    <p:sldId id="580" r:id="rId82"/>
    <p:sldId id="581" r:id="rId83"/>
    <p:sldId id="582" r:id="rId84"/>
    <p:sldId id="583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amuhaii" id="{77A84981-F2E5-4C97-AE10-652E3220530A}">
          <p14:sldIdLst>
            <p14:sldId id="256"/>
          </p14:sldIdLst>
        </p14:section>
        <p14:section name="Joujou Parsombaon Tu Debata" id="{81397749-4D8E-4BEC-BC2F-FB668B0F8F30}">
          <p14:sldIdLst>
            <p14:sldId id="358"/>
            <p14:sldId id="406"/>
            <p14:sldId id="523"/>
            <p14:sldId id="524"/>
          </p14:sldIdLst>
        </p14:section>
        <p14:section name="Ende Parjolo" id="{642FE9DB-2016-4B05-B816-52A23577EDC3}">
          <p14:sldIdLst>
            <p14:sldId id="439"/>
            <p14:sldId id="257"/>
            <p14:sldId id="525"/>
            <p14:sldId id="526"/>
            <p14:sldId id="410"/>
          </p14:sldIdLst>
        </p14:section>
        <p14:section name="Votum - Introitus - Tangiang" id="{E3217D0E-38CD-49D5-A372-8A5EDEC91F1A}">
          <p14:sldIdLst>
            <p14:sldId id="527"/>
            <p14:sldId id="528"/>
            <p14:sldId id="529"/>
            <p14:sldId id="531"/>
          </p14:sldIdLst>
        </p14:section>
        <p14:section name="Ende Paduahon" id="{19BD78B3-BA31-4E32-A06B-A41B10BC6E45}">
          <p14:sldIdLst>
            <p14:sldId id="532"/>
            <p14:sldId id="533"/>
          </p14:sldIdLst>
        </p14:section>
        <p14:section name="Patik" id="{E1FDD020-AEF6-4DC5-A91D-D73E6D02336F}">
          <p14:sldIdLst>
            <p14:sldId id="534"/>
            <p14:sldId id="535"/>
            <p14:sldId id="536"/>
          </p14:sldIdLst>
        </p14:section>
        <p14:section name="Ende Patoluhon" id="{EFB877E5-6310-43CB-ACEF-1C7F1DCAA629}">
          <p14:sldIdLst>
            <p14:sldId id="537"/>
            <p14:sldId id="538"/>
            <p14:sldId id="539"/>
          </p14:sldIdLst>
        </p14:section>
        <p14:section name="Manopoti Dosa" id="{44940356-243A-4173-B02D-E01B85539FFD}">
          <p14:sldIdLst>
            <p14:sldId id="540"/>
            <p14:sldId id="541"/>
            <p14:sldId id="542"/>
            <p14:sldId id="543"/>
          </p14:sldIdLst>
        </p14:section>
        <p14:section name="Ende Paopathon" id="{9FCBEC8B-BD29-4FEF-8A63-2A53CF103A33}">
          <p14:sldIdLst>
            <p14:sldId id="544"/>
            <p14:sldId id="545"/>
          </p14:sldIdLst>
        </p14:section>
        <p14:section name="Epistel" id="{040DD244-6FE0-4C3D-B63D-91473210AC4A}">
          <p14:sldIdLst>
            <p14:sldId id="546"/>
            <p14:sldId id="547"/>
            <p14:sldId id="548"/>
            <p14:sldId id="549"/>
            <p14:sldId id="550"/>
          </p14:sldIdLst>
        </p14:section>
        <p14:section name="Ende Palimahon" id="{377F14B3-ED33-47D4-AF7F-B62D8846CE4A}">
          <p14:sldIdLst>
            <p14:sldId id="551"/>
            <p14:sldId id="552"/>
            <p14:sldId id="553"/>
          </p14:sldIdLst>
        </p14:section>
        <p14:section name="Manghatindanghon Haporseaon" id="{FFDF9606-A7F1-49DA-96D9-4AF388510CFA}">
          <p14:sldIdLst>
            <p14:sldId id="554"/>
            <p14:sldId id="472"/>
            <p14:sldId id="473"/>
            <p14:sldId id="474"/>
            <p14:sldId id="475"/>
            <p14:sldId id="584"/>
          </p14:sldIdLst>
        </p14:section>
        <p14:section name="Koor" id="{407CFBD2-3A21-48EC-84BB-CBF52D719F16}">
          <p14:sldIdLst>
            <p14:sldId id="555"/>
          </p14:sldIdLst>
        </p14:section>
        <p14:section name="Tingting" id="{AE93ABE6-DCA0-4C87-9474-3B3ADABCC2B9}">
          <p14:sldIdLst>
            <p14:sldId id="556"/>
            <p14:sldId id="344"/>
            <p14:sldId id="345"/>
            <p14:sldId id="350"/>
            <p14:sldId id="292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4D251F90-FAE7-479D-A460-959B6E24CA51}">
          <p14:sldIdLst>
            <p14:sldId id="557"/>
          </p14:sldIdLst>
        </p14:section>
        <p14:section name="Ende Paonomhon" id="{D858161F-10C8-4D21-9A74-12C646E35EB4}">
          <p14:sldIdLst>
            <p14:sldId id="558"/>
            <p14:sldId id="559"/>
            <p14:sldId id="560"/>
            <p14:sldId id="561"/>
            <p14:sldId id="562"/>
            <p14:sldId id="563"/>
            <p14:sldId id="564"/>
          </p14:sldIdLst>
        </p14:section>
        <p14:section name="Jamita" id="{384AAEB2-874C-4584-A00F-239D5640292D}">
          <p14:sldIdLst>
            <p14:sldId id="565"/>
            <p14:sldId id="566"/>
            <p14:sldId id="567"/>
            <p14:sldId id="568"/>
          </p14:sldIdLst>
        </p14:section>
        <p14:section name="Ende Papituhon" id="{80310F60-5069-4EEA-9425-9F88A20F74EB}">
          <p14:sldIdLst>
            <p14:sldId id="569"/>
            <p14:sldId id="570"/>
            <p14:sldId id="571"/>
            <p14:sldId id="572"/>
            <p14:sldId id="573"/>
            <p14:sldId id="574"/>
            <p14:sldId id="575"/>
          </p14:sldIdLst>
        </p14:section>
        <p14:section name="Tangiang Panutup" id="{7A183598-C101-4185-8A61-182D0B5535BB}">
          <p14:sldIdLst>
            <p14:sldId id="576"/>
            <p14:sldId id="577"/>
            <p14:sldId id="578"/>
            <p14:sldId id="579"/>
            <p14:sldId id="580"/>
            <p14:sldId id="581"/>
            <p14:sldId id="582"/>
          </p14:sldIdLst>
        </p14:section>
        <p14:section name="Slide Penutupan" id="{C3545D3F-4A9A-4519-BC0B-CB5225B148BC}">
          <p14:sldIdLst>
            <p14:sldId id="5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A6C17-4016-4B71-9B28-0132D839626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8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15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585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6479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960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1040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7828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4123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7496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6690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6447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197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17/05/2024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7980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e of Holysprit Pentecost Day Christian Footage, Christian Worship Background, Divine Footage">
            <a:hlinkClick r:id="" action="ppaction://media"/>
            <a:extLst>
              <a:ext uri="{FF2B5EF4-FFF2-40B4-BE49-F238E27FC236}">
                <a16:creationId xmlns:a16="http://schemas.microsoft.com/office/drawing/2014/main" id="{4530053F-E4C3-F52A-592C-89649887BC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2500" r="12500"/>
          <a:stretch/>
        </p:blipFill>
        <p:spPr>
          <a:xfrm>
            <a:off x="-1" y="0"/>
            <a:ext cx="914400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82B2CE-7D48-3AC2-9166-319FE7CE7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476253" y="1827243"/>
            <a:ext cx="819149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 Parmingguon Parningotan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Montserrat SemiBold" panose="000007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Hasasaor ni Tondi Parbadia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(Pentakosta)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5629457" y="5939729"/>
            <a:ext cx="3190694" cy="577305"/>
            <a:chOff x="942973" y="203616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03616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81474" y="58885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Hari, </a:t>
            </a:r>
            <a:r>
              <a:rPr lang="en-US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8C2732-A9AA-FF8F-5FEC-5E4F88A5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5698008"/>
            <a:ext cx="1752599" cy="81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ABA2FAD3-92C4-8493-0987-2D2F2EEEAA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Parsombaon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tu Debata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2765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spc="0" normalizeH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spc="0" normalizeH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Parsombaon tu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Parsombaon tu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84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Parsombaon tu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4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i="1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087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41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fi-FI" sz="1800" b="1" i="1" u="none" strike="noStrike" kern="1200" cap="none" spc="0" normalizeH="0" baseline="0" noProof="1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27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3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A2F9F158-D443-D34E-99D9-75DA95A275E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 - Tangiang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4409896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3759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- Introitus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1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Halleluya 3x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46013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noProof="1">
                <a:ln w="0"/>
                <a:solidFill>
                  <a:srgbClr val="4472C4">
                    <a:lumMod val="50000"/>
                  </a:srgbClr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Halleluya!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Pamuhai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36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77180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36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6954530F-AE8A-EE85-121D-F371AC68F3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4049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93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038237"/>
            <a:ext cx="7917982" cy="25545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Tuhan Debata, sai pargogoi ma hami, mangulahon na hombar tu patikMi. 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55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50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6366E5DC-7997-0D4D-A0C4-832DAEED2EE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1617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5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3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9926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32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143E1F40-45FE-C9C5-A2BB-784B3E12C38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7315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11901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3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35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45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Epistel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 – 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57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E10753A3-161C-25BC-A38F-DC35EFF89E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7315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36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8383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8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41DED7E-E47F-4D9D-2CBD-34244FA1D93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8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5CBF6848-210F-1C0B-0B52-589902AF3C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434322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75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337B859-2B13-BB87-F6C9-B1E53B93D1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Debata Jahowa,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do Ama pargogo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so hatudosan,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tumompa langit dohot tano.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Jesus Kristus Anak ni Debata Jahowa nasasada i;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C79D3-8745-0183-0DDA-247154203B40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F2FD-8413-8D72-CFF0-E1536E320A65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0F4AF038-41CA-8F3E-AD10-22F679B3FC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2B7C32-0BEE-C297-4990-5EB5644FC8CA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86112-43F2-3BC4-1592-E0FE2E687C46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ma na tinubuhon ni si Maria, na gabegabean sian Tondi Parbadia andorang so habubuhan. I do Tuhanta na tumaon na bernit di panguhuman ni si Latus, na mate tarpajal do Ibana di hau pinarsilang,</a:t>
            </a:r>
          </a:p>
        </p:txBody>
      </p:sp>
    </p:spTree>
    <p:extLst>
      <p:ext uri="{BB962C8B-B14F-4D97-AF65-F5344CB8AC3E}">
        <p14:creationId xmlns:p14="http://schemas.microsoft.com/office/powerpoint/2010/main" val="2421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2D29CC6E-880A-494E-1D2D-50B7E2890A5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5E895C-9988-A30D-D99E-2BA8BAF8DA46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7BDEF-3F35-F54D-2FBC-1FD6C8E4D864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tuat tu banuatoru dung ditanom, na mulak mangolu di ari patoluhon, na manaek tu Surgo laho hundul tu siamun ni Debata Jahowa, AmaNa i pargogo na so hatudosan i, disi ma Ibana paima mulak sogot tu tano on</a:t>
            </a:r>
          </a:p>
        </p:txBody>
      </p:sp>
    </p:spTree>
    <p:extLst>
      <p:ext uri="{BB962C8B-B14F-4D97-AF65-F5344CB8AC3E}">
        <p14:creationId xmlns:p14="http://schemas.microsoft.com/office/powerpoint/2010/main" val="22266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875E0FDD-2E03-0865-264C-80D3CA0A96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F765D3-BE3D-B061-9C6D-F3086C28ADB9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29506-C11A-BCA0-F6D6-0E2E3FD76B84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manguhumi halak na mangolu dohot na mate.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Ahu porsea di Tondi Parbadia, jala adong sada Huria na badia, Huria hatopan ni halak Kristen angka na badia, dohot di hasesaan ni dosa dohot di Hata i na mandok:</a:t>
            </a:r>
          </a:p>
        </p:txBody>
      </p:sp>
    </p:spTree>
    <p:extLst>
      <p:ext uri="{BB962C8B-B14F-4D97-AF65-F5344CB8AC3E}">
        <p14:creationId xmlns:p14="http://schemas.microsoft.com/office/powerpoint/2010/main" val="18209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875E0FDD-2E03-0865-264C-80D3CA0A96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lum bright="63000" contrast="5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F765D3-BE3D-B061-9C6D-F3086C28ADB9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Manghatindanghon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29506-C11A-BCA0-F6D6-0E2E3FD76B84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Mulak mangolu sogot daging ni halak naung mate, dohot di hangoluan na so ra suda.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37469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Koor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Persembahan Pujian</a:t>
            </a:r>
          </a:p>
        </p:txBody>
      </p:sp>
    </p:spTree>
    <p:extLst>
      <p:ext uri="{BB962C8B-B14F-4D97-AF65-F5344CB8AC3E}">
        <p14:creationId xmlns:p14="http://schemas.microsoft.com/office/powerpoint/2010/main" val="11131804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Huria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4280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668013" y="5044354"/>
            <a:ext cx="3797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5690685"/>
            <a:ext cx="7947910" cy="103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minggunta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sadarion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) 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097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Naeng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Marbagas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50642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&amp;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4077961"/>
            <a:ext cx="60276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Pamasumasuon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Gereja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593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Dakdanak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Sorang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384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122462" y="5105447"/>
            <a:ext cx="4899098" cy="584775"/>
          </a:xfrm>
          <a:prstGeom prst="rect">
            <a:avLst/>
          </a:prstGeom>
          <a:noFill/>
        </p:spPr>
        <p:txBody>
          <a:bodyPr wrap="non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Goar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Ni Na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2707547" y="5704711"/>
            <a:ext cx="37289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???, DD MMM YYYY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 </a:t>
            </a:r>
            <a:r>
              <a:rPr kumimoji="0" lang="en-US" sz="16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Taon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2019273" y="-748041"/>
            <a:ext cx="5105447" cy="66015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58080" y="1014761"/>
            <a:ext cx="2829158" cy="36121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Pinda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Tamba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686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 Gereja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Koinonia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Marturia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Diakonia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Kesekretariatan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Panghobasion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1360762" y="5752320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3" y="5261636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Angka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asing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boi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dijaha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Koor Hatopan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Persembahan Pujian</a:t>
            </a:r>
          </a:p>
        </p:txBody>
      </p:sp>
    </p:spTree>
    <p:extLst>
      <p:ext uri="{BB962C8B-B14F-4D97-AF65-F5344CB8AC3E}">
        <p14:creationId xmlns:p14="http://schemas.microsoft.com/office/powerpoint/2010/main" val="40621329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668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(papungu Pelean 1a dohot 1b)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0346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82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1)</a:t>
            </a:r>
          </a:p>
        </p:txBody>
      </p:sp>
    </p:spTree>
    <p:extLst>
      <p:ext uri="{BB962C8B-B14F-4D97-AF65-F5344CB8AC3E}">
        <p14:creationId xmlns:p14="http://schemas.microsoft.com/office/powerpoint/2010/main" val="386961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fi-FI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591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05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1)</a:t>
            </a:r>
          </a:p>
        </p:txBody>
      </p:sp>
    </p:spTree>
    <p:extLst>
      <p:ext uri="{BB962C8B-B14F-4D97-AF65-F5344CB8AC3E}">
        <p14:creationId xmlns:p14="http://schemas.microsoft.com/office/powerpoint/2010/main" val="300367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fi-FI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85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1C55E4-7519-2E4F-A42F-154B3DDAA3E2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71A7C-C104-0C6E-D424-2128B3FE15BE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71C9D-4B86-8F81-7EC8-355771298920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5285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1000" contrast="-67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242110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9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1C55E4-7519-2E4F-A42F-154B3DDAA3E2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71A7C-C104-0C6E-D424-2128B3FE15BE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71C9D-4B86-8F81-7EC8-355771298920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3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668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(papungu Pelean 2)</a:t>
            </a:r>
            <a:endParaRPr kumimoji="0" lang="id-ID" sz="1800" b="0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408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77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2)</a:t>
            </a:r>
          </a:p>
        </p:txBody>
      </p:sp>
    </p:spTree>
    <p:extLst>
      <p:ext uri="{BB962C8B-B14F-4D97-AF65-F5344CB8AC3E}">
        <p14:creationId xmlns:p14="http://schemas.microsoft.com/office/powerpoint/2010/main" val="5535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fi-FI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95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1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E5E55AB3-1477-71EE-FCD9-2A0A9810B5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 bright="15000" contrast="-9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0BCE-674D-554B-0EE5-CE0793D19CAA}"/>
              </a:ext>
            </a:extLst>
          </p:cNvPr>
          <p:cNvSpPr txBox="1">
            <a:spLocks/>
          </p:cNvSpPr>
          <p:nvPr/>
        </p:nvSpPr>
        <p:spPr>
          <a:xfrm>
            <a:off x="523872" y="6356227"/>
            <a:ext cx="5724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(papungu Pelean 2)</a:t>
            </a:r>
          </a:p>
        </p:txBody>
      </p:sp>
    </p:spTree>
    <p:extLst>
      <p:ext uri="{BB962C8B-B14F-4D97-AF65-F5344CB8AC3E}">
        <p14:creationId xmlns:p14="http://schemas.microsoft.com/office/powerpoint/2010/main" val="395950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stract Frame Video Background, Border Motion Background, Pink Background - Free Stock Footage">
            <a:hlinkClick r:id="" action="ppaction://media"/>
            <a:extLst>
              <a:ext uri="{FF2B5EF4-FFF2-40B4-BE49-F238E27FC236}">
                <a16:creationId xmlns:a16="http://schemas.microsoft.com/office/drawing/2014/main" id="{3B630720-289B-2E94-26C3-AACAAC0F6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15000" contrast="48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7315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fi-FI" sz="1800" b="1" i="1" u="none" strike="noStrike" kern="1200" cap="none" spc="0" normalizeH="0" baseline="0" noProof="1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486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Pelean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348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Ndang Tadingkononku Ho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HKBP No. 204 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422683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Nasa na nilehonMi: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tondi ro di pamatangku,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hosa dohot gogongki,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ro di saluhut artangku.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Hupasahat i tu Ho,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na so unsatonku do.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81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59DBC96-BB93-1A61-A3D6-794E411FCDFC}"/>
              </a:ext>
            </a:extLst>
          </p:cNvPr>
          <p:cNvSpPr/>
          <p:nvPr/>
        </p:nvSpPr>
        <p:spPr>
          <a:xfrm>
            <a:off x="914400" y="2874228"/>
            <a:ext cx="7315198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Khusus: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1">
                <a:ln w="0"/>
                <a:solidFill>
                  <a:srgbClr val="28467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Hasasaor ni Tondi Parbadia</a:t>
            </a:r>
            <a:endParaRPr kumimoji="0" lang="id-ID" sz="40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73D78-D568-13DE-1033-8D4E1656C8CB}"/>
              </a:ext>
            </a:extLst>
          </p:cNvPr>
          <p:cNvSpPr txBox="1"/>
          <p:nvPr/>
        </p:nvSpPr>
        <p:spPr>
          <a:xfrm>
            <a:off x="952498" y="4286071"/>
            <a:ext cx="7029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075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217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Ai Ho Do Nampuna Harajon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HKBP No. 841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730459"/>
            <a:ext cx="7917982" cy="31700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Ai Ho do nampuna harajaon dohot hagogoon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Ro di hasangapon salelengnilelengna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27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BE02B4D2-C55D-45AA-F301-36EC828399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45000" contrast="-60000"/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5438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C0BFDA-A48A-9632-CD39-3ABACDD3DD64}"/>
              </a:ext>
            </a:extLst>
          </p:cNvPr>
          <p:cNvSpPr txBox="1"/>
          <p:nvPr/>
        </p:nvSpPr>
        <p:spPr>
          <a:xfrm>
            <a:off x="952498" y="3600271"/>
            <a:ext cx="7277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Parningotan Hasasaor Ni Tondi Parbadia</a:t>
            </a:r>
            <a:endParaRPr kumimoji="0" lang="en-US" sz="1800" b="1" i="1" u="none" strike="noStrike" kern="1200" cap="none" spc="0" normalizeH="0" baseline="0" noProof="1">
              <a:ln w="0"/>
              <a:solidFill>
                <a:srgbClr val="28467C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3251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nding Abstract Blue Gradient Moving Geometric Circle Sphere Motion Looping Background Screensaver">
            <a:hlinkClick r:id="" action="ppaction://media"/>
            <a:extLst>
              <a:ext uri="{FF2B5EF4-FFF2-40B4-BE49-F238E27FC236}">
                <a16:creationId xmlns:a16="http://schemas.microsoft.com/office/drawing/2014/main" id="{41BB667F-814F-4227-BCDF-A9AF1DDA1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A0FF44-597E-E7B4-84E2-2781CEDA0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3007" y="1062069"/>
            <a:ext cx="7917982" cy="4506881"/>
          </a:xfrm>
          <a:prstGeom prst="roundRect">
            <a:avLst>
              <a:gd name="adj" fmla="val 50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748991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 3x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617525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HKBP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46013"/>
            <a:ext cx="7917982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439845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9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e of Holysprit Pentecost Day Christian Footage, Christian Worship Background, Divine Footage">
            <a:hlinkClick r:id="" action="ppaction://media"/>
            <a:extLst>
              <a:ext uri="{FF2B5EF4-FFF2-40B4-BE49-F238E27FC236}">
                <a16:creationId xmlns:a16="http://schemas.microsoft.com/office/drawing/2014/main" id="{4530053F-E4C3-F52A-592C-89649887BC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2500" r="12500"/>
          <a:stretch/>
        </p:blipFill>
        <p:spPr>
          <a:xfrm>
            <a:off x="-1" y="0"/>
            <a:ext cx="914400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82B2CE-7D48-3AC2-9166-319FE7CE7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476253" y="1827243"/>
            <a:ext cx="819149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Parhalado dohot Parhobas ni Parmingguon pasahathon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ari Minggu!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Daytona" panose="020B0604030500040204" pitchFamily="34" charset="0"/>
                <a:cs typeface="Arial" panose="020B0604020202020204" pitchFamily="34" charset="0"/>
              </a:rPr>
              <a:t>Selamat ari Pentakosta!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5629457" y="5939729"/>
            <a:ext cx="3190694" cy="577305"/>
            <a:chOff x="942973" y="203616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03616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81474" y="58885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Hari, </a:t>
            </a: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DD MMM YYYY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8C2732-A9AA-FF8F-5FEC-5E4F88A5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5698008"/>
            <a:ext cx="1752599" cy="81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8022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242</TotalTime>
  <Words>2139</Words>
  <Application>Microsoft Office PowerPoint</Application>
  <PresentationFormat>On-screen Show (4:3)</PresentationFormat>
  <Paragraphs>423</Paragraphs>
  <Slides>83</Slides>
  <Notes>2</Notes>
  <HiddenSlides>0</HiddenSlides>
  <MMClips>71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83</vt:i4>
      </vt:variant>
    </vt:vector>
  </HeadingPairs>
  <TitlesOfParts>
    <vt:vector size="93" baseType="lpstr">
      <vt:lpstr>Aptos</vt:lpstr>
      <vt:lpstr>Arial</vt:lpstr>
      <vt:lpstr>Calibri</vt:lpstr>
      <vt:lpstr>Calibri Light</vt:lpstr>
      <vt:lpstr>Daytona</vt:lpstr>
      <vt:lpstr>Georgia</vt:lpstr>
      <vt:lpstr>Montserrat</vt:lpstr>
      <vt:lpstr>Montserrat SemiBold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Ibadah Pentakosta Bahasa Batak</dc:title>
  <dc:subject>File PowerPoint untuk Tata Ibadah Pentakosta dalam Bahasa Batak.</dc:subject>
  <dc:creator>HKBP Jatinegara</dc:creator>
  <cp:lastModifiedBy>Andreas Jordan Paidotua</cp:lastModifiedBy>
  <cp:revision>56</cp:revision>
  <dcterms:created xsi:type="dcterms:W3CDTF">2024-01-12T01:32:42Z</dcterms:created>
  <dcterms:modified xsi:type="dcterms:W3CDTF">2024-05-17T01:29:31Z</dcterms:modified>
  <cp:contentStatus>Final</cp:contentStatus>
  <dc:language>Indonesian; Batak</dc:language>
  <cp:version>1.0.240516.PENTAKOSTA</cp:version>
</cp:coreProperties>
</file>